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424" r:id="rId2"/>
    <p:sldId id="362" r:id="rId3"/>
    <p:sldId id="266" r:id="rId4"/>
    <p:sldId id="364" r:id="rId5"/>
    <p:sldId id="257" r:id="rId6"/>
    <p:sldId id="365" r:id="rId7"/>
    <p:sldId id="314" r:id="rId8"/>
    <p:sldId id="425" r:id="rId9"/>
    <p:sldId id="258" r:id="rId10"/>
    <p:sldId id="366" r:id="rId11"/>
    <p:sldId id="426" r:id="rId12"/>
    <p:sldId id="428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  <p:clrMru>
    <a:srgbClr val="66FF99"/>
    <a:srgbClr val="66FFCC"/>
    <a:srgbClr val="000000"/>
    <a:srgbClr val="33CCFF"/>
    <a:srgbClr val="FFCC00"/>
    <a:srgbClr val="CCECFF"/>
    <a:srgbClr val="FF00FF"/>
    <a:srgbClr val="FFFFCC"/>
    <a:srgbClr val="0000CC"/>
    <a:srgbClr val="2D08C8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BC7138-B70F-4C29-A50E-F202EFE3D68D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36D441-82F2-4B56-86B3-E9AB0E65266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36D441-82F2-4B56-86B3-E9AB0E652666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cov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cover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>
    <p:cover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ransition>
    <p:cover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3641AD1-D11F-44B5-976A-E921917A320C}" type="datetimeFigureOut">
              <a:rPr lang="en-US" smtClean="0"/>
              <a:pPr/>
              <a:t>8/21/2013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3648FE7D-4CDB-43D0-87D6-ED185D7E09D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over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G:\A%20Power%20Point%20Pre\class%203\LESSION%201\40%20Track%2040.wma" TargetMode="Externa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gif"/><Relationship Id="rId5" Type="http://schemas.openxmlformats.org/officeDocument/2006/relationships/image" Target="../media/image11.gif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gif"/><Relationship Id="rId4" Type="http://schemas.openxmlformats.org/officeDocument/2006/relationships/image" Target="../media/image11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9144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b="25161"/>
          <a:stretch>
            <a:fillRect/>
          </a:stretch>
        </p:blipFill>
        <p:spPr bwMode="auto">
          <a:xfrm>
            <a:off x="2286000" y="0"/>
            <a:ext cx="4648200" cy="46271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3" descr="516948436_8c3792eab2.jpg"/>
          <p:cNvPicPr>
            <a:picLocks noChangeAspect="1"/>
          </p:cNvPicPr>
          <p:nvPr/>
        </p:nvPicPr>
        <p:blipFill>
          <a:blip r:embed="rId3"/>
          <a:srcRect b="30303"/>
          <a:stretch>
            <a:fillRect/>
          </a:stretch>
        </p:blipFill>
        <p:spPr bwMode="auto">
          <a:xfrm>
            <a:off x="914400" y="4343400"/>
            <a:ext cx="82296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lowchart: Delay 6"/>
          <p:cNvSpPr/>
          <p:nvPr/>
        </p:nvSpPr>
        <p:spPr>
          <a:xfrm flipH="1">
            <a:off x="7620000" y="4114800"/>
            <a:ext cx="1524000" cy="1219200"/>
          </a:xfrm>
          <a:prstGeom prst="flowChartDelay">
            <a:avLst/>
          </a:prstGeom>
          <a:ln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000" b="1" dirty="0">
                <a:latin typeface="ML-Aathira" pitchFamily="82" charset="0"/>
              </a:rPr>
              <a:t>3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4572000"/>
            <a:ext cx="9144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PohZmXmhmb</a:t>
            </a:r>
            <a:r>
              <a:rPr lang="en-US" sz="6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endParaRPr lang="en-US" sz="6000" b="1" dirty="0">
              <a:solidFill>
                <a:srgbClr val="FF0000"/>
              </a:solidFill>
              <a:latin typeface="ML-Aathira" pitchFamily="8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914400" y="5638800"/>
            <a:ext cx="82296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kotdm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ae_mÀ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k`bpsS</a:t>
            </a:r>
            <a:r>
              <a:rPr lang="en-US" sz="3300" b="1" dirty="0">
                <a:latin typeface="ML-Aathira" pitchFamily="82" charset="0"/>
              </a:rPr>
              <a:t> </a:t>
            </a:r>
            <a:r>
              <a:rPr lang="en-US" sz="3300" b="1" dirty="0" err="1">
                <a:latin typeface="ML-Aathira" pitchFamily="82" charset="0"/>
              </a:rPr>
              <a:t>hnizmk</a:t>
            </a:r>
            <a:r>
              <a:rPr lang="en-US" sz="3300" b="1" dirty="0">
                <a:latin typeface="ML-Aathira" pitchFamily="82" charset="0"/>
              </a:rPr>
              <a:t> ]</a:t>
            </a:r>
            <a:r>
              <a:rPr lang="en-US" sz="3300" b="1" dirty="0" err="1">
                <a:latin typeface="ML-Aathira" pitchFamily="82" charset="0"/>
              </a:rPr>
              <a:t>cnioe</a:t>
            </a:r>
            <a:r>
              <a:rPr lang="en-US" sz="3300" b="1" dirty="0">
                <a:latin typeface="ML-Aathira" pitchFamily="82" charset="0"/>
              </a:rPr>
              <a:t>\ ]</a:t>
            </a:r>
            <a:r>
              <a:rPr lang="en-US" sz="3300" b="1" dirty="0" err="1">
                <a:latin typeface="ML-Aathira" pitchFamily="82" charset="0"/>
              </a:rPr>
              <a:t>mTmhen</a:t>
            </a:r>
            <a:endParaRPr lang="en-US" sz="3300" b="1" dirty="0">
              <a:latin typeface="ML-Aathira" pitchFamily="82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-1604917" y="1909718"/>
            <a:ext cx="411480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300" b="1" dirty="0" err="1">
                <a:latin typeface="ML-Aathira" pitchFamily="82" charset="0"/>
              </a:rPr>
              <a:t>c£bpsS</a:t>
            </a:r>
            <a:r>
              <a:rPr lang="en-US" sz="3300" b="1" dirty="0">
                <a:latin typeface="ML-Aathira" pitchFamily="82" charset="0"/>
              </a:rPr>
              <a:t> ]mXbnÂþ3</a:t>
            </a:r>
          </a:p>
        </p:txBody>
      </p:sp>
      <p:pic>
        <p:nvPicPr>
          <p:cNvPr id="14" name="Picture 13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648200" y="259080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14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6" descr="D:\Mes images\NEIGE LIDESE NEIG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4000500" cy="4229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0" grpId="0"/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914400" y="1905000"/>
            <a:ext cx="4648200" cy="762000"/>
          </a:xfrm>
          <a:prstGeom prst="rect">
            <a:avLst/>
          </a:prstGeom>
          <a:solidFill>
            <a:srgbClr val="66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929" name="Rectangle 1"/>
          <p:cNvSpPr>
            <a:spLocks noChangeArrowheads="1"/>
          </p:cNvSpPr>
          <p:nvPr/>
        </p:nvSpPr>
        <p:spPr bwMode="auto">
          <a:xfrm>
            <a:off x="0" y="1898571"/>
            <a:ext cx="6019800" cy="4078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ap¡p</a:t>
            </a:r>
            <a:r>
              <a:rPr kumimoji="0" lang="en-US" sz="4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{]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lang="en-US" sz="4500" b="1" dirty="0" err="1">
                <a:solidFill>
                  <a:srgbClr val="002060"/>
                </a:solidFill>
                <a:latin typeface="ML-Aathira" pitchFamily="82" charset="0"/>
              </a:rPr>
              <a:t>°</a:t>
            </a:r>
            <a:r>
              <a:rPr kumimoji="0" lang="en-US" sz="4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n¡mw</a:t>
            </a:r>
            <a:endParaRPr kumimoji="0" lang="en-US" sz="4500" b="1" i="0" u="none" strike="noStrike" normalizeH="0" baseline="0" dirty="0">
              <a:solidFill>
                <a:srgbClr val="002060"/>
              </a:solidFill>
              <a:latin typeface="ML-Aathira" pitchFamily="82" charset="0"/>
              <a:ea typeface="Calibri" pitchFamily="34" charset="0"/>
              <a:cs typeface="ML-Revathi" charset="0"/>
            </a:endParaRP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</a:pPr>
            <a:endParaRPr kumimoji="0" lang="en-US" sz="2000" b="1" i="0" u="none" strike="noStrike" normalizeH="0" baseline="0" dirty="0">
              <a:solidFill>
                <a:srgbClr val="002060"/>
              </a:solidFill>
              <a:latin typeface="ML-Aathira" pitchFamily="82" charset="0"/>
              <a:ea typeface="Calibri" pitchFamily="34" charset="0"/>
              <a:cs typeface="Arial" pitchFamily="34" charset="0"/>
            </a:endParaRP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F\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n¡v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Poh³ \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evInb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ssZhta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,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Rm³ 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lang="en-US" sz="3000" dirty="0" err="1">
                <a:latin typeface="ML-Aathira" pitchFamily="82" charset="0"/>
              </a:rPr>
              <a:t>§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sb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kvXpXn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-¡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p¶p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At</a:t>
            </a:r>
            <a:r>
              <a:rPr lang="en-US" sz="3000" dirty="0">
                <a:latin typeface="ML-Aathira" pitchFamily="82" charset="0"/>
              </a:rPr>
              <a:t>§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¡v \µn ]d-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bp¶p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lang="en-US" sz="3000" dirty="0">
                <a:latin typeface="ML-Aathira" pitchFamily="82" charset="0"/>
              </a:rPr>
              <a:t>§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tbm-sSm¯p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Pohn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-¡p-hm³ </a:t>
            </a:r>
          </a:p>
          <a:p>
            <a:pPr marL="0" marR="0" lvl="0" indent="3603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Fs¶ 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klm-bn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-¡-</a:t>
            </a:r>
            <a:r>
              <a:rPr kumimoji="0" lang="en-US" sz="3000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Wta</a:t>
            </a:r>
            <a:r>
              <a:rPr kumimoji="0" lang="en-US" sz="3000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i="0" u="none" strike="noStrike" normalizeH="0" baseline="0" dirty="0">
              <a:latin typeface="ML-Aathira" pitchFamily="82" charset="0"/>
              <a:cs typeface="Arial" pitchFamily="34" charset="0"/>
            </a:endParaRPr>
          </a:p>
          <a:p>
            <a:pPr marL="0" marR="0" lvl="0" indent="3603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400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5122" name="Picture 2" descr="C:\Users\user\Desktop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739" y="1905000"/>
            <a:ext cx="2748061" cy="36576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49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492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0 Track 4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990600" y="3352800"/>
            <a:ext cx="304800" cy="304800"/>
          </a:xfrm>
          <a:prstGeom prst="rect">
            <a:avLst/>
          </a:prstGeom>
        </p:spPr>
      </p:pic>
      <p:sp>
        <p:nvSpPr>
          <p:cNvPr id="8" name="Rounded Rectangle 7"/>
          <p:cNvSpPr/>
          <p:nvPr/>
        </p:nvSpPr>
        <p:spPr>
          <a:xfrm>
            <a:off x="838200" y="685800"/>
            <a:ext cx="8077200" cy="5486400"/>
          </a:xfrm>
          <a:prstGeom prst="roundRect">
            <a:avLst>
              <a:gd name="adj" fmla="val 5486"/>
            </a:avLst>
          </a:prstGeom>
          <a:solidFill>
            <a:srgbClr val="CCE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24200" y="1066800"/>
            <a:ext cx="5791200" cy="49398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\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ap¡p</a:t>
            </a:r>
            <a:r>
              <a:rPr lang="en-US" sz="4500" b="1" dirty="0">
                <a:solidFill>
                  <a:srgbClr val="00B050"/>
                </a:solidFill>
                <a:latin typeface="ML-Aathira" pitchFamily="82" charset="0"/>
              </a:rPr>
              <a:t> ]</a:t>
            </a:r>
            <a:r>
              <a:rPr lang="en-US" sz="4500" b="1" dirty="0" err="1">
                <a:solidFill>
                  <a:srgbClr val="00B050"/>
                </a:solidFill>
                <a:latin typeface="ML-Aathira" pitchFamily="82" charset="0"/>
              </a:rPr>
              <a:t>mSmw</a:t>
            </a:r>
            <a:endParaRPr lang="en-US" sz="4500" b="1" dirty="0">
              <a:solidFill>
                <a:srgbClr val="00B05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\n\¡p Poh³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ÂInbXmcv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?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F\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n¡v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Poh³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ÂIn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\n\¡p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]w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ÂInbXmcv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?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F\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n¡v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cq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]w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ÂIn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\n\¡v 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lw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evInbXmcv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?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F\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n¡v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kvt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lw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ÂIn</a:t>
            </a:r>
            <a:endParaRPr lang="en-US" sz="3000" b="1" dirty="0">
              <a:solidFill>
                <a:srgbClr val="FF0000"/>
              </a:solidFill>
              <a:latin typeface="ML-Aathira" pitchFamily="82" charset="0"/>
            </a:endParaRPr>
          </a:p>
          <a:p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\n\¡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nsXÃmw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002060"/>
                </a:solidFill>
                <a:latin typeface="ML-Aathira" pitchFamily="82" charset="0"/>
              </a:rPr>
              <a:t>ÂInbXmcv</a:t>
            </a:r>
            <a:r>
              <a:rPr lang="en-US" sz="3000" b="1" dirty="0">
                <a:solidFill>
                  <a:srgbClr val="002060"/>
                </a:solidFill>
                <a:latin typeface="ML-Aathira" pitchFamily="82" charset="0"/>
              </a:rPr>
              <a:t>?</a:t>
            </a:r>
          </a:p>
          <a:p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F\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n¡nsXÃmw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ÂIn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</a:t>
            </a:r>
          </a:p>
          <a:p>
            <a:endParaRPr lang="en-US" sz="3000" dirty="0">
              <a:latin typeface="ML-Aathira" pitchFamily="82" charset="0"/>
            </a:endParaRPr>
          </a:p>
        </p:txBody>
      </p:sp>
      <p:pic>
        <p:nvPicPr>
          <p:cNvPr id="4098" name="Picture 2" descr="C:\Users\user\Desktop\Bitmap in Forum8.cdr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1766365"/>
            <a:ext cx="2133600" cy="3186635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99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209800" y="2667000"/>
            <a:ext cx="4648200" cy="12464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7500" b="1" cap="none" spc="0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Thank </a:t>
            </a:r>
            <a:r>
              <a:rPr lang="en-US" sz="7500" b="1" dirty="0">
                <a:ln w="11430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Freestyle Script" pitchFamily="66" charset="0"/>
              </a:rPr>
              <a:t>you</a:t>
            </a:r>
            <a:endParaRPr lang="en-US" sz="7500" b="1" cap="none" spc="0" dirty="0">
              <a:ln w="11430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Freestyle Script" pitchFamily="66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676400" y="685800"/>
            <a:ext cx="5867400" cy="6172200"/>
          </a:xfrm>
          <a:prstGeom prst="rect">
            <a:avLst/>
          </a:prstGeom>
          <a:solidFill>
            <a:srgbClr val="FFFF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1666756" y="1219200"/>
            <a:ext cx="5724644" cy="5401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363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1. Poh³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2. ssZhn-I-Po-h³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jvS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-s¸-Sp¶ a\p-jy³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3. ]m]w _Ô-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sf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XIÀ¡p¶p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4. ]m]-¯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nsâ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^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miw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c£bv¡p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sbm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-cp-¡p¶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6. c£-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bn-te¡v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7.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hgn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8.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fpsS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ewL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\w : ]m]w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indent="360363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9.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Iev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]-\-IÄ ]men</a:t>
            </a:r>
            <a:r>
              <a:rPr lang="en-US" sz="2300" dirty="0">
                <a:solidFill>
                  <a:srgbClr val="FF00FF"/>
                </a:solidFill>
                <a:latin typeface="ML-Aathira" pitchFamily="82" charset="0"/>
              </a:rPr>
              <a:t>¨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10.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A`n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jn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-à-\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mb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11. ]cn-ip-²m-ßm-hns\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kzoI-cn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-¡p¶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injy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-·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12.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IqZm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i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 :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Acp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-IÄ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13.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Cutim-bmÂ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Ab-bv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¡-s¸-«-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14.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-¡-s¸-Sp¶ P\w	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  <a:p>
            <a:pPr marL="0" marR="0" lvl="0" indent="360363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15.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Bßm-hn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mÂ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km£yw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ÂIn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-b-</a:t>
            </a:r>
            <a:r>
              <a:rPr kumimoji="0" lang="en-US" sz="2300" i="0" u="none" strike="noStrike" cap="none" normalizeH="0" baseline="0" dirty="0" err="1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hÀ</a:t>
            </a:r>
            <a:r>
              <a:rPr kumimoji="0" lang="en-US" sz="2300" i="0" u="none" strike="noStrike" cap="none" normalizeH="0" baseline="0" dirty="0">
                <a:ln>
                  <a:noFill/>
                </a:ln>
                <a:solidFill>
                  <a:srgbClr val="FF00FF"/>
                </a:solidFill>
                <a:effectLst/>
                <a:latin typeface="ML-Aathira" pitchFamily="82" charset="0"/>
                <a:ea typeface="Calibri" pitchFamily="34" charset="0"/>
                <a:cs typeface="ML-Revathi" charset="0"/>
              </a:rPr>
              <a:t>	.</a:t>
            </a:r>
            <a:endParaRPr kumimoji="0" lang="en-US" sz="2300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ML-Aathira" pitchFamily="82" charset="0"/>
              <a:cs typeface="Arial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14400" y="533400"/>
            <a:ext cx="7315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DÅS¡w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6400800" y="685800"/>
            <a:ext cx="1849486" cy="2009776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0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7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 descr="C:\Documents and Settings\Administrator\Desktop\family\blue_jay_nestlings_1.jpe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11966"/>
          <a:stretch>
            <a:fillRect/>
          </a:stretch>
        </p:blipFill>
        <p:spPr bwMode="auto">
          <a:xfrm>
            <a:off x="1422400" y="2438400"/>
            <a:ext cx="6273800" cy="43434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5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4551314" y="1905000"/>
            <a:ext cx="1849486" cy="2009776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403678" y="1273314"/>
            <a:ext cx="437812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Poh³ \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ÂIp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¶ 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ssZhw</a:t>
            </a:r>
            <a:endParaRPr lang="en-US" sz="4000" b="1" dirty="0">
              <a:solidFill>
                <a:srgbClr val="FF00FF"/>
              </a:solidFill>
              <a:latin typeface="ML-Aathira" pitchFamily="82" charset="0"/>
            </a:endParaRPr>
          </a:p>
        </p:txBody>
      </p:sp>
      <p:pic>
        <p:nvPicPr>
          <p:cNvPr id="2052" name="Picture 4" descr="C:\Users\user\Desktop\class 3 bit\Bitmap in Forum4.c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800000">
            <a:off x="1892300" y="152400"/>
            <a:ext cx="5346700" cy="1195388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80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:\aaaaaaaaaaaaaa\PICTURES\bible OT\creation to noha\crea.jpg"/>
          <p:cNvPicPr>
            <a:picLocks noChangeAspect="1" noChangeArrowheads="1"/>
          </p:cNvPicPr>
          <p:nvPr/>
        </p:nvPicPr>
        <p:blipFill>
          <a:blip r:embed="rId3"/>
          <a:srcRect l="6320" b="833"/>
          <a:stretch>
            <a:fillRect/>
          </a:stretch>
        </p:blipFill>
        <p:spPr bwMode="auto">
          <a:xfrm>
            <a:off x="67316" y="76200"/>
            <a:ext cx="5495284" cy="419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</p:pic>
      <p:pic>
        <p:nvPicPr>
          <p:cNvPr id="5" name="Picture 2" descr="C:\Documents and Settings\Administrator\Desktop\2nd stand\3\Adam-and-Eve.jpg"/>
          <p:cNvPicPr>
            <a:picLocks noChangeAspect="1" noChangeArrowheads="1"/>
          </p:cNvPicPr>
          <p:nvPr/>
        </p:nvPicPr>
        <p:blipFill>
          <a:blip r:embed="rId4"/>
          <a:srcRect l="35038"/>
          <a:stretch>
            <a:fillRect/>
          </a:stretch>
        </p:blipFill>
        <p:spPr bwMode="auto">
          <a:xfrm>
            <a:off x="5538536" y="76200"/>
            <a:ext cx="3529263" cy="4191000"/>
          </a:xfrm>
          <a:prstGeom prst="rect">
            <a:avLst/>
          </a:prstGeom>
          <a:noFill/>
          <a:ln w="38100">
            <a:solidFill>
              <a:schemeClr val="accent1">
                <a:lumMod val="75000"/>
              </a:schemeClr>
            </a:solidFill>
          </a:ln>
          <a:effectLst/>
        </p:spPr>
      </p:pic>
      <p:sp>
        <p:nvSpPr>
          <p:cNvPr id="122881" name="Rectangle 1"/>
          <p:cNvSpPr>
            <a:spLocks noChangeArrowheads="1"/>
          </p:cNvSpPr>
          <p:nvPr/>
        </p:nvSpPr>
        <p:spPr bwMode="auto">
          <a:xfrm>
            <a:off x="457200" y="4648200"/>
            <a:ext cx="8229600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ssZhw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BZyw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BIm-ihpw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`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qanbpw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krjvSn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¨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p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. ]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n¶oSv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FÃm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Poh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-Pm-e-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§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sfbpw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 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krjvSn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¨</a:t>
            </a:r>
            <a:r>
              <a:rPr kumimoji="0" lang="en-US" sz="3500" b="1" i="0" u="none" strike="noStrike" normalizeH="0" baseline="0" dirty="0" err="1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p</a:t>
            </a:r>
            <a:r>
              <a:rPr kumimoji="0" lang="en-US" sz="3500" b="1" i="0" u="none" strike="noStrike" normalizeH="0" baseline="0" dirty="0">
                <a:solidFill>
                  <a:srgbClr val="002060"/>
                </a:solidFill>
                <a:latin typeface="ML-Aathira" pitchFamily="82" charset="0"/>
                <a:ea typeface="Calibri" pitchFamily="34" charset="0"/>
                <a:cs typeface="ML-Revathi"/>
              </a:rPr>
              <a:t>.</a:t>
            </a:r>
            <a:endParaRPr kumimoji="0" lang="en-US" sz="3500" b="1" i="0" u="none" strike="noStrike" normalizeH="0" baseline="0" dirty="0">
              <a:solidFill>
                <a:srgbClr val="002060"/>
              </a:solidFill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8200" y="1828800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905000" y="76200"/>
            <a:ext cx="2235200" cy="1676400"/>
          </a:xfrm>
          <a:prstGeom prst="rect">
            <a:avLst/>
          </a:prstGeom>
          <a:noFill/>
        </p:spPr>
      </p:pic>
      <p:pic>
        <p:nvPicPr>
          <p:cNvPr id="8" name="Picture 3" descr="I:\ass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133600" y="24384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28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88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Administrator\Desktop\jesus3\calendar89.jpg"/>
          <p:cNvPicPr>
            <a:picLocks noChangeAspect="1" noChangeArrowheads="1"/>
          </p:cNvPicPr>
          <p:nvPr/>
        </p:nvPicPr>
        <p:blipFill>
          <a:blip r:embed="rId2">
            <a:lum contrast="10000"/>
          </a:blip>
          <a:srcRect/>
          <a:stretch>
            <a:fillRect/>
          </a:stretch>
        </p:blipFill>
        <p:spPr bwMode="auto">
          <a:xfrm>
            <a:off x="1420079" y="2514600"/>
            <a:ext cx="6352321" cy="4343400"/>
          </a:xfrm>
          <a:prstGeom prst="rect">
            <a:avLst/>
          </a:prstGeom>
          <a:noFill/>
          <a:effectLst/>
        </p:spPr>
      </p:pic>
      <p:sp>
        <p:nvSpPr>
          <p:cNvPr id="105473" name="Rectangle 1"/>
          <p:cNvSpPr>
            <a:spLocks noChangeArrowheads="1"/>
          </p:cNvSpPr>
          <p:nvPr/>
        </p:nvSpPr>
        <p:spPr bwMode="auto">
          <a:xfrm>
            <a:off x="609600" y="457200"/>
            <a:ext cx="7924800" cy="19697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ssZh-amb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IÀ¯mhv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`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qan-bnse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qgn-sIm­v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a\p-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jys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cq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]-s¸-Sp-¯p-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Ibpw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Pohsâ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izmkw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Ahsâ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mkm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-c-{Ô-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-fn-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te¡v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niz-kn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-¡p-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Ibpw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sNbvXp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 A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s\ a\p-jy³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Poh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-\p-Å-h-\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mbn</a:t>
            </a:r>
            <a:r>
              <a:rPr kumimoji="0" lang="en-US" sz="3000" b="1" i="0" u="none" strike="noStrike" normalizeH="0" baseline="0" dirty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XoÀ¶p</a:t>
            </a:r>
            <a:r>
              <a:rPr kumimoji="0" lang="en-US" sz="3000" b="1" i="0" u="none" strike="noStrike" normalizeH="0" baseline="0" dirty="0" smtClean="0">
                <a:solidFill>
                  <a:srgbClr val="FF0000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. </a:t>
            </a:r>
            <a:r>
              <a:rPr lang="en-US" sz="3000" dirty="0" smtClean="0">
                <a:latin typeface="ML-Aathira" pitchFamily="82" charset="0"/>
                <a:ea typeface="Calibri" pitchFamily="34" charset="0"/>
                <a:cs typeface="ML-Revathi" charset="0"/>
              </a:rPr>
              <a:t>(</a:t>
            </a:r>
            <a:r>
              <a:rPr kumimoji="0" lang="en-US" sz="3000" i="0" u="none" strike="noStrike" normalizeH="0" baseline="0" dirty="0" smtClean="0">
                <a:latin typeface="ML-Aathira" pitchFamily="82" charset="0"/>
                <a:ea typeface="Calibri" pitchFamily="34" charset="0"/>
                <a:cs typeface="ML-Revathi" charset="0"/>
              </a:rPr>
              <a:t>DÂ]¯n</a:t>
            </a:r>
            <a:r>
              <a:rPr kumimoji="0" lang="en-US" sz="3000" i="0" u="none" strike="noStrike" normalizeH="0" dirty="0" smtClean="0">
                <a:latin typeface="ML-Aathira" pitchFamily="82" charset="0"/>
                <a:ea typeface="Calibri" pitchFamily="34" charset="0"/>
                <a:cs typeface="ML-Revathi" charset="0"/>
              </a:rPr>
              <a:t> 2:7)</a:t>
            </a:r>
            <a:endParaRPr kumimoji="0" lang="en-US" sz="3000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Documents and Settings\Administrator\Desktop\family\Christmas_wallpapers_Father_and_son_on_the_eve_of_Christmas_011365_.jpg"/>
          <p:cNvPicPr>
            <a:picLocks noChangeAspect="1" noChangeArrowheads="1"/>
          </p:cNvPicPr>
          <p:nvPr/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 bwMode="auto">
          <a:xfrm>
            <a:off x="1447800" y="0"/>
            <a:ext cx="6185210" cy="4343400"/>
          </a:xfrm>
          <a:prstGeom prst="rect">
            <a:avLst/>
          </a:prstGeom>
          <a:noFill/>
          <a:effectLst/>
        </p:spPr>
      </p:pic>
      <p:sp>
        <p:nvSpPr>
          <p:cNvPr id="123905" name="Rectangle 1"/>
          <p:cNvSpPr>
            <a:spLocks noChangeArrowheads="1"/>
          </p:cNvSpPr>
          <p:nvPr/>
        </p:nvSpPr>
        <p:spPr bwMode="auto">
          <a:xfrm>
            <a:off x="304800" y="4572000"/>
            <a:ext cx="84582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kvt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\l-¯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hf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-cm\pw </a:t>
            </a: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temI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-¯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\·-IÄ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sNbvXv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Pohn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-¡m\pw </a:t>
            </a: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</a:t>
            </a:r>
            <a:r>
              <a:rPr lang="en-US" sz="3000" b="1" dirty="0">
                <a:solidFill>
                  <a:srgbClr val="FF00FF"/>
                </a:solidFill>
                <a:latin typeface="ML-Aathira" pitchFamily="82" charset="0"/>
              </a:rPr>
              <a:t>§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s\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kzÀ¤w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{]m]n-¡m-\p-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amWv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\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ap¡v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</a:p>
          <a:p>
            <a:pPr indent="360363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Poh³ </a:t>
            </a:r>
            <a:r>
              <a:rPr kumimoji="0" lang="en-US" sz="3000" b="1" i="0" u="none" strike="noStrike" normalizeH="0" baseline="0" dirty="0" err="1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X¶n-cn</a:t>
            </a:r>
            <a:r>
              <a:rPr kumimoji="0" lang="en-US" sz="3000" b="1" i="0" u="none" strike="noStrike" normalizeH="0" baseline="0" dirty="0">
                <a:solidFill>
                  <a:srgbClr val="FF00FF"/>
                </a:solidFill>
                <a:latin typeface="ML-Aathira" pitchFamily="82" charset="0"/>
                <a:ea typeface="Calibri" pitchFamily="34" charset="0"/>
                <a:cs typeface="ML-Revathi" charset="0"/>
              </a:rPr>
              <a:t>-¡p-¶Xv.</a:t>
            </a:r>
            <a:endParaRPr kumimoji="0" lang="en-US" sz="3000" b="1" i="0" u="none" strike="noStrike" normalizeH="0" baseline="0" dirty="0">
              <a:solidFill>
                <a:srgbClr val="FF00FF"/>
              </a:solidFill>
              <a:latin typeface="ML-Aathira" pitchFamily="82" charset="0"/>
              <a:cs typeface="Arial" pitchFamily="34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39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0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Documents and Settings\Administrator\Desktop\2nd stand\2\jesus_adam_eve_touch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0"/>
            <a:ext cx="4572000" cy="3429000"/>
          </a:xfrm>
          <a:prstGeom prst="rect">
            <a:avLst/>
          </a:prstGeom>
          <a:noFill/>
        </p:spPr>
      </p:pic>
      <p:sp>
        <p:nvSpPr>
          <p:cNvPr id="101377" name="Rectangle 1"/>
          <p:cNvSpPr>
            <a:spLocks noChangeArrowheads="1"/>
          </p:cNvSpPr>
          <p:nvPr/>
        </p:nvSpPr>
        <p:spPr bwMode="auto">
          <a:xfrm>
            <a:off x="457200" y="3381613"/>
            <a:ext cx="822960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spAutoFit/>
          </a:bodyPr>
          <a:lstStyle/>
          <a:p>
            <a:pPr indent="360363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BZya</a:t>
            </a:r>
            <a:r>
              <a:rPr kumimoji="0" lang="en-US" sz="3000" b="1" i="0" u="none" strike="noStrike" normalizeH="0" baseline="0" dirty="0">
                <a:latin typeface="ML-Aathira" pitchFamily="82" charset="0"/>
                <a:ea typeface="Calibri" pitchFamily="34" charset="0"/>
                <a:cs typeface="ML-Revathi" charset="0"/>
              </a:rPr>
              <a:t>\</a:t>
            </a:r>
            <a:r>
              <a:rPr kumimoji="0" lang="en-US" sz="3000" b="1" i="0" u="none" strike="noStrike" normalizeH="0" baseline="0" dirty="0" err="1">
                <a:latin typeface="ML-Aathira" pitchFamily="82" charset="0"/>
                <a:ea typeface="Calibri" pitchFamily="34" charset="0"/>
                <a:cs typeface="ML-Revathi" charset="0"/>
              </a:rPr>
              <a:t>pjycmb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  <a:ea typeface="Calibri" pitchFamily="34" charset="0"/>
                <a:cs typeface="ML-Revathi" charset="0"/>
              </a:rPr>
              <a:t>BZs¯bpw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kumimoji="0" lang="en-US" sz="3000" b="1" i="0" u="none" strike="noStrike" normalizeH="0" dirty="0" err="1">
                <a:latin typeface="ML-Aathira" pitchFamily="82" charset="0"/>
                <a:ea typeface="Calibri" pitchFamily="34" charset="0"/>
                <a:cs typeface="ML-Revathi" charset="0"/>
              </a:rPr>
              <a:t>lÆmsbbpw</a:t>
            </a:r>
            <a:r>
              <a:rPr kumimoji="0" lang="en-US" sz="3000" b="1" i="0" u="none" strike="noStrike" normalizeH="0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ssZhw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GZ³tXm«¯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mÀ¸n</a:t>
            </a:r>
            <a:r>
              <a:rPr lang="en-US" sz="3000" b="1" dirty="0" err="1">
                <a:latin typeface="ML-Aathira" pitchFamily="82" charset="0"/>
              </a:rPr>
              <a:t>¨p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.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AhnsS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eXcw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sNSnIfpw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hr£</a:t>
            </a:r>
            <a:r>
              <a:rPr lang="en-US" sz="3000" b="1" dirty="0">
                <a:latin typeface="ML-Aathira" pitchFamily="82" charset="0"/>
              </a:rPr>
              <a:t>§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fpw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hfÀ¶ncp¶p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.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ehn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[¯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nepÅ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]£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nIfpw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arK</a:t>
            </a:r>
            <a:r>
              <a:rPr lang="en-US" sz="3000" b="1" dirty="0" err="1">
                <a:latin typeface="ML-Aathira" pitchFamily="82" charset="0"/>
              </a:rPr>
              <a:t>§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fpw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aäp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PohPme</a:t>
            </a:r>
            <a:r>
              <a:rPr lang="en-US" sz="3000" b="1" dirty="0" err="1">
                <a:latin typeface="ML-Aathira" pitchFamily="82" charset="0"/>
              </a:rPr>
              <a:t>§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fpw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 GZ³tXm«¯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D­mbncp¶p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. hr£¯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nse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g</a:t>
            </a:r>
            <a:r>
              <a:rPr lang="en-US" sz="3000" b="1" dirty="0" err="1">
                <a:latin typeface="ML-Aathira" pitchFamily="82" charset="0"/>
              </a:rPr>
              <a:t>§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Ä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`£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]£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nIfpsS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]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m«ptI«pw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BZhpw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lÆmbpw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k</a:t>
            </a:r>
            <a:r>
              <a:rPr lang="en-US" sz="3000" b="1" dirty="0" err="1">
                <a:latin typeface="ML-Aathira" pitchFamily="82" charset="0"/>
              </a:rPr>
              <a:t>t´m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jt¯msS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GZ³tXm«¯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nÂ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 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hkn</a:t>
            </a:r>
            <a:r>
              <a:rPr lang="en-US" sz="3000" b="1" dirty="0" err="1">
                <a:latin typeface="ML-Aathira" pitchFamily="82" charset="0"/>
              </a:rPr>
              <a:t>¨</a:t>
            </a:r>
            <a:r>
              <a:rPr lang="en-US" sz="3000" b="1" dirty="0" err="1">
                <a:latin typeface="ML-Aathira" pitchFamily="82" charset="0"/>
                <a:ea typeface="Calibri" pitchFamily="34" charset="0"/>
                <a:cs typeface="ML-Revathi" charset="0"/>
              </a:rPr>
              <a:t>p</a:t>
            </a:r>
            <a:r>
              <a:rPr lang="en-US" sz="3000" b="1" dirty="0">
                <a:latin typeface="ML-Aathira" pitchFamily="82" charset="0"/>
                <a:ea typeface="Calibri" pitchFamily="34" charset="0"/>
                <a:cs typeface="ML-Revathi" charset="0"/>
              </a:rPr>
              <a:t>.</a:t>
            </a:r>
            <a:endParaRPr kumimoji="0" lang="en-US" sz="3000" b="1" i="0" u="none" strike="noStrike" normalizeH="0" baseline="0" dirty="0">
              <a:latin typeface="ML-Aathira" pitchFamily="82" charset="0"/>
              <a:cs typeface="Arial" pitchFamily="34" charset="0"/>
            </a:endParaRPr>
          </a:p>
        </p:txBody>
      </p:sp>
      <p:pic>
        <p:nvPicPr>
          <p:cNvPr id="7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858000" y="657224"/>
            <a:ext cx="1849486" cy="2009776"/>
          </a:xfrm>
          <a:prstGeom prst="rect">
            <a:avLst/>
          </a:prstGeom>
          <a:noFill/>
        </p:spPr>
      </p:pic>
      <p:pic>
        <p:nvPicPr>
          <p:cNvPr id="8" name="Picture 2" descr="C:\Documents and Settings\Administrator\Desktop\Copy of AngelChild1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" y="657224"/>
            <a:ext cx="1752600" cy="2009776"/>
          </a:xfrm>
          <a:prstGeom prst="rect">
            <a:avLst/>
          </a:prstGeom>
          <a:noFill/>
        </p:spPr>
      </p:pic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00600" y="762000"/>
            <a:ext cx="3477684" cy="2608263"/>
          </a:xfrm>
          <a:prstGeom prst="rect">
            <a:avLst/>
          </a:prstGeom>
          <a:noFill/>
        </p:spPr>
      </p:pic>
      <p:pic>
        <p:nvPicPr>
          <p:cNvPr id="9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58737"/>
            <a:ext cx="2235200" cy="1676400"/>
          </a:xfrm>
          <a:prstGeom prst="rect">
            <a:avLst/>
          </a:prstGeom>
          <a:noFill/>
        </p:spPr>
      </p:pic>
      <p:pic>
        <p:nvPicPr>
          <p:cNvPr id="10" name="Picture 3" descr="I:\ass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400" y="1828800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user\Desktop\garden-of-eden2.jpg"/>
          <p:cNvPicPr>
            <a:picLocks noChangeAspect="1" noChangeArrowheads="1"/>
          </p:cNvPicPr>
          <p:nvPr/>
        </p:nvPicPr>
        <p:blipFill>
          <a:blip r:embed="rId2"/>
          <a:srcRect r="489"/>
          <a:stretch>
            <a:fillRect/>
          </a:stretch>
        </p:blipFill>
        <p:spPr bwMode="auto">
          <a:xfrm>
            <a:off x="-1" y="0"/>
            <a:ext cx="9144001" cy="51816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33400" y="5486400"/>
            <a:ext cx="80772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GZ³tXm«w F{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Xat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mlcambncp¶p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 </a:t>
            </a:r>
            <a:r>
              <a:rPr lang="en-US" sz="4000" b="1" dirty="0" err="1">
                <a:solidFill>
                  <a:srgbClr val="FF00FF"/>
                </a:solidFill>
                <a:latin typeface="ML-Aathira" pitchFamily="82" charset="0"/>
              </a:rPr>
              <a:t>AtÃ</a:t>
            </a:r>
            <a:r>
              <a:rPr lang="en-US" sz="4000" b="1" dirty="0">
                <a:solidFill>
                  <a:srgbClr val="FF00FF"/>
                </a:solidFill>
                <a:latin typeface="ML-Aathira" pitchFamily="82" charset="0"/>
              </a:rPr>
              <a:t>?</a:t>
            </a:r>
            <a:endParaRPr lang="en-US" sz="4000" dirty="0">
              <a:solidFill>
                <a:srgbClr val="FF00FF"/>
              </a:solidFill>
            </a:endParaRPr>
          </a:p>
        </p:txBody>
      </p:sp>
      <p:pic>
        <p:nvPicPr>
          <p:cNvPr id="6" name="Picture 3" descr="I:\ass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8200" y="2039937"/>
            <a:ext cx="3477684" cy="2608263"/>
          </a:xfrm>
          <a:prstGeom prst="rect">
            <a:avLst/>
          </a:prstGeom>
          <a:noFill/>
        </p:spPr>
      </p:pic>
      <p:pic>
        <p:nvPicPr>
          <p:cNvPr id="7" name="Picture 3" descr="I:\as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05000" y="287337"/>
            <a:ext cx="2235200" cy="1676400"/>
          </a:xfrm>
          <a:prstGeom prst="rect">
            <a:avLst/>
          </a:prstGeom>
          <a:noFill/>
        </p:spPr>
      </p:pic>
      <p:pic>
        <p:nvPicPr>
          <p:cNvPr id="8" name="Picture 3" descr="I:\ass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649537"/>
            <a:ext cx="2235200" cy="1676400"/>
          </a:xfrm>
          <a:prstGeom prst="rect">
            <a:avLst/>
          </a:prstGeom>
          <a:noFill/>
        </p:spPr>
      </p:pic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1" presetClass="entr" presetSubtype="8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2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28800" y="4876800"/>
            <a:ext cx="5486400" cy="457200"/>
          </a:xfrm>
          <a:prstGeom prst="rect">
            <a:avLst/>
          </a:prstGeom>
          <a:solidFill>
            <a:srgbClr val="33CC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828800" y="4343400"/>
            <a:ext cx="5486400" cy="457200"/>
          </a:xfrm>
          <a:prstGeom prst="rec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09600" y="1104543"/>
            <a:ext cx="78486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b="1" dirty="0">
                <a:latin typeface="ML-Aathira" pitchFamily="82" charset="0"/>
              </a:rPr>
              <a:t>	</a:t>
            </a:r>
            <a:r>
              <a:rPr lang="en-US" sz="3000" b="1" dirty="0" err="1">
                <a:latin typeface="ML-Aathira" pitchFamily="82" charset="0"/>
              </a:rPr>
              <a:t>BZhpw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lÆmbpw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AhnsS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kvt</a:t>
            </a:r>
            <a:r>
              <a:rPr lang="en-US" sz="3000" b="1" dirty="0">
                <a:latin typeface="ML-Aathira" pitchFamily="82" charset="0"/>
              </a:rPr>
              <a:t>\</a:t>
            </a:r>
            <a:r>
              <a:rPr lang="en-US" sz="3000" b="1" dirty="0" err="1">
                <a:latin typeface="ML-Aathira" pitchFamily="82" charset="0"/>
              </a:rPr>
              <a:t>lt¯msS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Pohn¨p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latin typeface="ML-Aathira" pitchFamily="82" charset="0"/>
              </a:rPr>
              <a:t>AhÀ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ssZht¯msSm¸w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kt´mjt¯msS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Ignªp</a:t>
            </a:r>
            <a:r>
              <a:rPr lang="en-US" sz="3000" b="1" dirty="0">
                <a:latin typeface="ML-Aathira" pitchFamily="82" charset="0"/>
              </a:rPr>
              <a:t>.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ssZht¯mSpIqsS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Ignbp¶XmWv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a\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pjysâ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henb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latin typeface="ML-Aathira" pitchFamily="82" charset="0"/>
              </a:rPr>
              <a:t>kt´mjw</a:t>
            </a:r>
            <a:r>
              <a:rPr lang="en-US" sz="3000" b="1" dirty="0">
                <a:solidFill>
                  <a:srgbClr val="FF0000"/>
                </a:solidFill>
                <a:latin typeface="ML-Aathira" pitchFamily="82" charset="0"/>
              </a:rPr>
              <a:t>. </a:t>
            </a:r>
            <a:r>
              <a:rPr lang="en-US" sz="3000" b="1" dirty="0">
                <a:latin typeface="ML-Aathira" pitchFamily="82" charset="0"/>
              </a:rPr>
              <a:t>\½Ä </a:t>
            </a:r>
            <a:r>
              <a:rPr lang="en-US" sz="3000" b="1" dirty="0" err="1">
                <a:latin typeface="ML-Aathira" pitchFamily="82" charset="0"/>
              </a:rPr>
              <a:t>Ft¸mgpw</a:t>
            </a:r>
            <a:r>
              <a:rPr lang="en-US" sz="3000" b="1" dirty="0">
                <a:latin typeface="ML-Aathira" pitchFamily="82" charset="0"/>
              </a:rPr>
              <a:t> Cu </a:t>
            </a:r>
            <a:r>
              <a:rPr lang="en-US" sz="3000" b="1" dirty="0" err="1">
                <a:latin typeface="ML-Aathira" pitchFamily="82" charset="0"/>
              </a:rPr>
              <a:t>kt´mj¯nÂ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Pohn¡Wsa¶XmWv</a:t>
            </a:r>
            <a:r>
              <a:rPr lang="en-US" sz="3000" b="1" dirty="0">
                <a:latin typeface="ML-Aathira" pitchFamily="82" charset="0"/>
              </a:rPr>
              <a:t> </a:t>
            </a:r>
            <a:r>
              <a:rPr lang="en-US" sz="3000" b="1" dirty="0" err="1">
                <a:latin typeface="ML-Aathira" pitchFamily="82" charset="0"/>
              </a:rPr>
              <a:t>ssZh¯nsâ</a:t>
            </a:r>
            <a:r>
              <a:rPr lang="en-US" sz="3000" b="1" dirty="0">
                <a:latin typeface="ML-Aathira" pitchFamily="82" charset="0"/>
              </a:rPr>
              <a:t> B{</a:t>
            </a:r>
            <a:r>
              <a:rPr lang="en-US" sz="3000" b="1" dirty="0" err="1">
                <a:latin typeface="ML-Aathira" pitchFamily="82" charset="0"/>
              </a:rPr>
              <a:t>Klw</a:t>
            </a:r>
            <a:r>
              <a:rPr lang="en-US" sz="3000" b="1" dirty="0">
                <a:latin typeface="ML-Aathira" pitchFamily="82" charset="0"/>
              </a:rPr>
              <a:t>.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3400" y="3733800"/>
            <a:ext cx="8077200" cy="1708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ssZht¯mSp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IqsSbmWv</a:t>
            </a:r>
            <a:r>
              <a:rPr lang="en-US" sz="3500" b="1" dirty="0">
                <a:solidFill>
                  <a:srgbClr val="FF0000"/>
                </a:solidFill>
                <a:latin typeface="ML-Aathira" pitchFamily="82" charset="0"/>
              </a:rPr>
              <a:t> \mw </a:t>
            </a:r>
            <a:r>
              <a:rPr lang="en-US" sz="3500" b="1" dirty="0" err="1">
                <a:solidFill>
                  <a:srgbClr val="FF0000"/>
                </a:solidFill>
                <a:latin typeface="ML-Aathira" pitchFamily="82" charset="0"/>
              </a:rPr>
              <a:t>Pohn¡p¶sX¦nÂ</a:t>
            </a:r>
            <a:endParaRPr lang="en-US" sz="3500" b="1" dirty="0">
              <a:solidFill>
                <a:srgbClr val="FF0000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ap¡v</a:t>
            </a:r>
            <a:r>
              <a:rPr lang="en-US" sz="3500" b="1" dirty="0">
                <a:solidFill>
                  <a:srgbClr val="FF00FF"/>
                </a:solidFill>
                <a:latin typeface="ML-Aathira" pitchFamily="82" charset="0"/>
              </a:rPr>
              <a:t> Poh³ </a:t>
            </a:r>
            <a:r>
              <a:rPr lang="en-US" sz="3500" b="1" dirty="0" err="1">
                <a:solidFill>
                  <a:srgbClr val="FF00FF"/>
                </a:solidFill>
                <a:latin typeface="ML-Aathira" pitchFamily="82" charset="0"/>
              </a:rPr>
              <a:t>D­mIpw</a:t>
            </a:r>
            <a:endParaRPr lang="en-US" sz="3500" b="1" dirty="0">
              <a:solidFill>
                <a:srgbClr val="FF00FF"/>
              </a:solidFill>
              <a:latin typeface="ML-Aathira" pitchFamily="82" charset="0"/>
            </a:endParaRPr>
          </a:p>
          <a:p>
            <a:pPr algn="ctr"/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\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ap¡v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kt´mjw</a:t>
            </a:r>
            <a:r>
              <a:rPr lang="en-US" sz="3500" b="1" dirty="0">
                <a:solidFill>
                  <a:srgbClr val="002060"/>
                </a:solidFill>
                <a:latin typeface="ML-Aathira" pitchFamily="82" charset="0"/>
              </a:rPr>
              <a:t> </a:t>
            </a:r>
            <a:r>
              <a:rPr lang="en-US" sz="3500" b="1" dirty="0" err="1">
                <a:solidFill>
                  <a:srgbClr val="002060"/>
                </a:solidFill>
                <a:latin typeface="ML-Aathira" pitchFamily="82" charset="0"/>
              </a:rPr>
              <a:t>D­mIpw</a:t>
            </a:r>
            <a:endParaRPr lang="en-US" sz="3500" b="1" dirty="0">
              <a:solidFill>
                <a:srgbClr val="002060"/>
              </a:solidFill>
              <a:latin typeface="ML-Aathira" pitchFamily="82" charset="0"/>
            </a:endParaRPr>
          </a:p>
        </p:txBody>
      </p:sp>
    </p:spTree>
  </p:cSld>
  <p:clrMapOvr>
    <a:masterClrMapping/>
  </p:clrMapOvr>
  <p:transition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1159</TotalTime>
  <Words>241</Words>
  <Application>Microsoft Office PowerPoint</Application>
  <PresentationFormat>On-screen Show (4:3)</PresentationFormat>
  <Paragraphs>51</Paragraphs>
  <Slides>12</Slides>
  <Notes>1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Trek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SHGHS</dc:creator>
  <cp:lastModifiedBy>user</cp:lastModifiedBy>
  <cp:revision>227</cp:revision>
  <dcterms:created xsi:type="dcterms:W3CDTF">2013-05-27T18:37:25Z</dcterms:created>
  <dcterms:modified xsi:type="dcterms:W3CDTF">2013-08-21T06:08:28Z</dcterms:modified>
</cp:coreProperties>
</file>